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8783930"/>
              </p:ext>
            </p:extLst>
          </p:nvPr>
        </p:nvGraphicFramePr>
        <p:xfrm>
          <a:off x="1750522" y="1856972"/>
          <a:ext cx="8458200" cy="253469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DM domain core variables under development ( SAS - 4 of 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required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2 of potential 17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expected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R – mirroring approach 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– R drafted (5 domains); SAS to mirror approach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subjected to Pinnacle 21 review (findings are under review)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Test/SEND Dataset Factory engaged in similar efforts, shared demos on Tues, Mar. 03, 2020. Next steps to dive into variable modeling &amp; </a:t>
                      </a:r>
                      <a:r>
                        <a:rPr lang="en-US" sz="700" i="1" baseline="0">
                          <a:solidFill>
                            <a:schemeClr val="tx2"/>
                          </a:solidFill>
                        </a:rPr>
                        <a:t>user config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ACCEPTED: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2"/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 2020 e-Poster &amp; Paper due Mar. 27, 2020.</a:t>
                      </a:r>
                      <a:endParaRPr lang="en-US" sz="700" b="1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Schedule depends on few programming resources engaged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-non-funded project-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accepted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Progressed SAS code to create additional DM domain variables from TDM workbook and TDF user configuration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Collaborative discussions with Trial Design Matrix designers and developers, and SEND/Data Factory project members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2020 abstract accepted for e-Poster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Continue modeling and implementing domains and variables based on user inputs. Current focus is DM domain, required variables.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also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 requires Paper. e-Poster &amp; Paper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due Mar. 27, 2020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444226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350</Words>
  <Application>Microsoft Office PowerPoint</Application>
  <PresentationFormat>Widescreen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Dante Di Tommaso</cp:lastModifiedBy>
  <cp:revision>22</cp:revision>
  <dcterms:created xsi:type="dcterms:W3CDTF">2019-11-20T10:13:54Z</dcterms:created>
  <dcterms:modified xsi:type="dcterms:W3CDTF">2020-03-07T23:04:50Z</dcterms:modified>
</cp:coreProperties>
</file>

<file path=docProps/thumbnail.jpeg>
</file>